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9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EF525-4CC9-40E9-A8FF-EAA4240EF66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71881-03F7-4058-BEB8-937BFAB03C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21051" b="21054"/>
          <a:stretch>
            <a:fillRect/>
          </a:stretch>
        </p:blipFill>
        <p:spPr bwMode="auto">
          <a:xfrm>
            <a:off x="5572132" y="142852"/>
            <a:ext cx="172629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Admin\Desktop\1678773987670.jpg"/>
          <p:cNvPicPr>
            <a:picLocks noChangeAspect="1" noChangeArrowheads="1"/>
          </p:cNvPicPr>
          <p:nvPr/>
        </p:nvPicPr>
        <p:blipFill>
          <a:blip r:embed="rId3"/>
          <a:srcRect l="13585" t="8542" r="3658" b="-1088"/>
          <a:stretch>
            <a:fillRect/>
          </a:stretch>
        </p:blipFill>
        <p:spPr bwMode="auto">
          <a:xfrm>
            <a:off x="428596" y="285728"/>
            <a:ext cx="2500330" cy="2097051"/>
          </a:xfrm>
          <a:prstGeom prst="rect">
            <a:avLst/>
          </a:prstGeom>
          <a:noFill/>
        </p:spPr>
      </p:pic>
      <p:pic>
        <p:nvPicPr>
          <p:cNvPr id="1027" name="Picture 3" descr="C:\Users\Admin\Desktop\1678773987665.jpg"/>
          <p:cNvPicPr>
            <a:picLocks noChangeAspect="1" noChangeArrowheads="1"/>
          </p:cNvPicPr>
          <p:nvPr/>
        </p:nvPicPr>
        <p:blipFill>
          <a:blip r:embed="rId4" cstate="print"/>
          <a:srcRect l="2913" t="13986"/>
          <a:stretch>
            <a:fillRect/>
          </a:stretch>
        </p:blipFill>
        <p:spPr bwMode="auto">
          <a:xfrm>
            <a:off x="3071802" y="2643182"/>
            <a:ext cx="2857520" cy="1898710"/>
          </a:xfrm>
          <a:prstGeom prst="rect">
            <a:avLst/>
          </a:prstGeom>
          <a:noFill/>
        </p:spPr>
      </p:pic>
      <p:pic>
        <p:nvPicPr>
          <p:cNvPr id="1028" name="Picture 4" descr="C:\Users\Admin\Desktop\16787739876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357166"/>
            <a:ext cx="1714512" cy="2286016"/>
          </a:xfrm>
          <a:prstGeom prst="rect">
            <a:avLst/>
          </a:prstGeom>
          <a:noFill/>
        </p:spPr>
      </p:pic>
      <p:pic>
        <p:nvPicPr>
          <p:cNvPr id="1029" name="Picture 5" descr="C:\Users\Admin\Desktop\1678773987660.jpg"/>
          <p:cNvPicPr>
            <a:picLocks noChangeAspect="1" noChangeArrowheads="1"/>
          </p:cNvPicPr>
          <p:nvPr/>
        </p:nvPicPr>
        <p:blipFill>
          <a:blip r:embed="rId6"/>
          <a:srcRect l="21939" t="29344" r="22006" b="2590"/>
          <a:stretch>
            <a:fillRect/>
          </a:stretch>
        </p:blipFill>
        <p:spPr bwMode="auto">
          <a:xfrm>
            <a:off x="428596" y="2571744"/>
            <a:ext cx="2000264" cy="182166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4643446"/>
            <a:ext cx="2427273" cy="187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Admin\Desktop\167877398764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643446"/>
            <a:ext cx="2428892" cy="1821669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 t="17636" r="-85"/>
          <a:stretch>
            <a:fillRect/>
          </a:stretch>
        </p:blipFill>
        <p:spPr bwMode="auto">
          <a:xfrm>
            <a:off x="3357554" y="4786322"/>
            <a:ext cx="2538431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3000364" y="428604"/>
            <a:ext cx="35719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Один день</a:t>
            </a:r>
          </a:p>
          <a:p>
            <a:pPr algn="ctr"/>
            <a:r>
              <a:rPr lang="ru-RU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из жизни</a:t>
            </a:r>
          </a:p>
          <a:p>
            <a:pPr algn="ctr"/>
            <a:r>
              <a:rPr lang="ru-RU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воспитателя…</a:t>
            </a:r>
            <a:endParaRPr lang="ru-RU" sz="3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00826" y="2714620"/>
            <a:ext cx="2286016" cy="1720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2023-03-14T00:03:43Z</dcterms:created>
  <dcterms:modified xsi:type="dcterms:W3CDTF">2023-03-14T01:30:02Z</dcterms:modified>
</cp:coreProperties>
</file>